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" userDrawn="1">
          <p15:clr>
            <a:srgbClr val="A4A3A4"/>
          </p15:clr>
        </p15:guide>
        <p15:guide id="2" pos="9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>
        <p:scale>
          <a:sx n="120" d="100"/>
          <a:sy n="120" d="100"/>
        </p:scale>
        <p:origin x="-2554" y="-1238"/>
      </p:cViewPr>
      <p:guideLst>
        <p:guide orient="horz" pos="168"/>
        <p:guide pos="9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94515-C119-4F82-9574-CA35F2F72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820CD2-56AD-4CAD-96B8-12FADD61BB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419DC-CDD9-4702-AC08-D2E3A4130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DD1A1-09C5-4B6C-8DC7-0882AE1D9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567BA-4DFF-45EF-879A-2ADC27FC9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36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F5AD0-0356-42F7-ADC4-0561C0F52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760714-A9DA-481A-B1AB-0D8BA16393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6638C-BE16-4969-8645-79836A470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01D90-E062-4F7D-9A0E-5234DF7A2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DA2B6-A022-4969-A24D-B05C112EC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63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E3E142-8D09-4EF3-9F81-71555F359A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D8E494-475E-4A28-962F-C0AE650C6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6D2ED-BE1D-4342-BB84-B34D148C0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1D820-1DEF-48AA-9568-8F534379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00776-1149-4D32-BC29-61DFC7C8E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52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DA9A1-0E39-4C0C-ABE7-AFCD6336C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7D24B-E17F-4113-BCFE-EE7782CC6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4D5C8-B7FB-4ACD-8D41-ADCBF624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88109-2317-4324-B833-BBFD3469A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9E86E8-134F-4336-9993-97CCA1C51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65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6382F-3975-47F2-8C12-0931561C1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E0B171-18D0-4F22-A996-A8009ED91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44641-08B9-49ED-8EAB-6F937AA4E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EC9A1-493F-45A7-82C6-F18B2FAE3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C9D10-E1A1-437E-9BD1-FCB85133F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6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2C610-DD94-4CBC-A264-B6494325C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47E9C-D078-46DE-8C2C-7ED587DD5A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A44538-64F7-44AB-BB7B-FD07D61A9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2C749E-31AD-4BE1-AC9E-07B34D701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C3CD88-4461-4FA4-8AA5-71D48F0CD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C013E3-8B65-4CB4-96F4-A18208838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3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613BD-A858-4CE4-8004-FCD9F0233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042C6-FDA2-4975-8ABD-96609ED7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6C76A6-F759-4C5E-91C2-8D4984227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ABF065-5F0C-4EB7-817D-0E466575BF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42AE1D-4E4E-4A84-A5B7-D02C7955AD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279E5C-A712-4D1C-82BE-6DA358788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9A165E-0C9E-4EE6-8DA9-8F5A502A6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ED0475-14D5-4A1D-B914-4C13DBBD0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0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1A8D7-E1AF-4378-8F6C-47521470F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6BA896-65B1-4AD1-BD22-93091ED5B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1CFAF-F956-4FD3-80AC-772FF795D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7D5AA3-EE6E-405C-A8A3-52E63000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2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58A846-4D8A-418C-BC19-9817CD705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338DD0-4313-4010-B129-E54AFC40E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6390C-A18D-4109-90E6-BA77FB964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73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5598C-8F4F-474A-8950-8A798D4D0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7BB9E-870A-48E1-99EA-2EACD034E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01082-64E1-4B4E-8640-AE54B6DC3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58F759-E482-43E6-B555-F961718C0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B92C58-B3BB-4908-83AC-807988C20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B32FC-C427-484D-BCB8-E291C06E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6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6346F-3701-4324-BE3E-09C551026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3CB062-8590-4B9B-8B28-029A767355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3A2BE3-E328-4961-951A-F8808D5F2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C5DE68-5D76-43CA-B5F8-5AF7B21BF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848475-ED87-403A-9FBE-146C04546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59A2C-C8D8-4B44-863A-F5483F6B7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66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EA5A17-0836-4F7B-9876-189966EC3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C5C5A4-39E9-4411-8833-E9DD92D72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59CE2-158D-4727-809E-8C833A564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930C4-84BA-49A0-AE0A-625F0C35F729}" type="datetimeFigureOut">
              <a:rPr lang="en-US" smtClean="0"/>
              <a:t>7/7/2018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15CA7-9220-412F-A492-6EC63AE057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320EA-0DEC-4A23-BCB2-DD96BD713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2EBD1-688C-4F12-B409-8239CDCF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3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58182C-D389-4053-B0EB-ABEFE7F99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-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7387" y="1801989"/>
            <a:ext cx="3292125" cy="3254022"/>
          </a:xfrm>
          <a:prstGeom prst="rect">
            <a:avLst/>
          </a:prstGeom>
        </p:spPr>
      </p:pic>
      <p:sp>
        <p:nvSpPr>
          <p:cNvPr id="6" name="Circle: Hollow 5">
            <a:extLst>
              <a:ext uri="{FF2B5EF4-FFF2-40B4-BE49-F238E27FC236}">
                <a16:creationId xmlns:a16="http://schemas.microsoft.com/office/drawing/2014/main" id="{6E29404C-285E-4589-AF36-D664C578136E}"/>
              </a:ext>
            </a:extLst>
          </p:cNvPr>
          <p:cNvSpPr/>
          <p:nvPr/>
        </p:nvSpPr>
        <p:spPr>
          <a:xfrm>
            <a:off x="3120896" y="616232"/>
            <a:ext cx="5705060" cy="5705060"/>
          </a:xfrm>
          <a:prstGeom prst="donut">
            <a:avLst>
              <a:gd name="adj" fmla="val 2322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309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EFD783-3F8B-497B-8BB0-4C0A21C5F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59965" y="1795776"/>
            <a:ext cx="3472070" cy="3266448"/>
          </a:xfrm>
          <a:prstGeom prst="rect">
            <a:avLst/>
          </a:prstGeom>
        </p:spPr>
      </p:pic>
      <p:sp>
        <p:nvSpPr>
          <p:cNvPr id="6" name="Circle: Hollow 5">
            <a:extLst>
              <a:ext uri="{FF2B5EF4-FFF2-40B4-BE49-F238E27FC236}">
                <a16:creationId xmlns:a16="http://schemas.microsoft.com/office/drawing/2014/main" id="{6E29404C-285E-4589-AF36-D664C578136E}"/>
              </a:ext>
            </a:extLst>
          </p:cNvPr>
          <p:cNvSpPr/>
          <p:nvPr/>
        </p:nvSpPr>
        <p:spPr>
          <a:xfrm>
            <a:off x="3120896" y="616232"/>
            <a:ext cx="5705060" cy="5705060"/>
          </a:xfrm>
          <a:prstGeom prst="donut">
            <a:avLst>
              <a:gd name="adj" fmla="val 2322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41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EBA275-AED7-4A4E-852C-3D81E5D20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939668"/>
            <a:ext cx="7747000" cy="3346946"/>
          </a:xfrm>
          <a:prstGeom prst="rect">
            <a:avLst/>
          </a:prstGeom>
        </p:spPr>
      </p:pic>
      <p:sp>
        <p:nvSpPr>
          <p:cNvPr id="6" name="Circle: Hollow 5">
            <a:extLst>
              <a:ext uri="{FF2B5EF4-FFF2-40B4-BE49-F238E27FC236}">
                <a16:creationId xmlns:a16="http://schemas.microsoft.com/office/drawing/2014/main" id="{6E29404C-285E-4589-AF36-D664C578136E}"/>
              </a:ext>
            </a:extLst>
          </p:cNvPr>
          <p:cNvSpPr/>
          <p:nvPr/>
        </p:nvSpPr>
        <p:spPr>
          <a:xfrm>
            <a:off x="3120896" y="616232"/>
            <a:ext cx="5705060" cy="5705060"/>
          </a:xfrm>
          <a:prstGeom prst="donut">
            <a:avLst>
              <a:gd name="adj" fmla="val 2322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359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C3AB3C6-489E-466D-9716-F60D0FCA0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984" y="1918134"/>
            <a:ext cx="3698717" cy="3249283"/>
          </a:xfrm>
          <a:prstGeom prst="rect">
            <a:avLst/>
          </a:prstGeom>
        </p:spPr>
      </p:pic>
      <p:sp>
        <p:nvSpPr>
          <p:cNvPr id="6" name="Circle: Hollow 5">
            <a:extLst>
              <a:ext uri="{FF2B5EF4-FFF2-40B4-BE49-F238E27FC236}">
                <a16:creationId xmlns:a16="http://schemas.microsoft.com/office/drawing/2014/main" id="{6E29404C-285E-4589-AF36-D664C578136E}"/>
              </a:ext>
            </a:extLst>
          </p:cNvPr>
          <p:cNvSpPr/>
          <p:nvPr/>
        </p:nvSpPr>
        <p:spPr>
          <a:xfrm>
            <a:off x="3120896" y="616232"/>
            <a:ext cx="5705060" cy="5705060"/>
          </a:xfrm>
          <a:prstGeom prst="donut">
            <a:avLst>
              <a:gd name="adj" fmla="val 2322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10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abernathy</dc:creator>
  <cp:lastModifiedBy>andrew abernathy</cp:lastModifiedBy>
  <cp:revision>7</cp:revision>
  <dcterms:created xsi:type="dcterms:W3CDTF">2018-07-07T16:11:42Z</dcterms:created>
  <dcterms:modified xsi:type="dcterms:W3CDTF">2018-07-07T18:15:10Z</dcterms:modified>
</cp:coreProperties>
</file>